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6" r:id="rId2"/>
    <p:sldId id="771" r:id="rId3"/>
    <p:sldId id="783" r:id="rId4"/>
    <p:sldId id="784" r:id="rId5"/>
    <p:sldId id="713" r:id="rId6"/>
    <p:sldId id="705" r:id="rId7"/>
    <p:sldId id="792" r:id="rId8"/>
    <p:sldId id="793" r:id="rId9"/>
    <p:sldId id="794" r:id="rId10"/>
    <p:sldId id="795" r:id="rId11"/>
    <p:sldId id="748" r:id="rId12"/>
    <p:sldId id="749" r:id="rId13"/>
    <p:sldId id="750" r:id="rId14"/>
    <p:sldId id="714" r:id="rId15"/>
    <p:sldId id="719" r:id="rId16"/>
    <p:sldId id="796" r:id="rId17"/>
    <p:sldId id="746" r:id="rId18"/>
    <p:sldId id="747" r:id="rId19"/>
    <p:sldId id="774" r:id="rId20"/>
    <p:sldId id="777" r:id="rId21"/>
    <p:sldId id="778" r:id="rId22"/>
    <p:sldId id="779" r:id="rId23"/>
    <p:sldId id="780" r:id="rId24"/>
    <p:sldId id="797" r:id="rId25"/>
    <p:sldId id="798" r:id="rId26"/>
    <p:sldId id="729" r:id="rId27"/>
    <p:sldId id="716" r:id="rId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0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2019/9/22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13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.png"/><Relationship Id="rId7" Type="http://schemas.openxmlformats.org/officeDocument/2006/relationships/image" Target="../media/image68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42183</TotalTime>
  <Words>2075</Words>
  <Application>Microsoft Macintosh PowerPoint</Application>
  <PresentationFormat>全屏显示(4:3)</PresentationFormat>
  <Paragraphs>291</Paragraphs>
  <Slides>27</Slides>
  <Notes>7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幻灯片 5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14</vt:lpstr>
      <vt:lpstr>数据近似技术</vt:lpstr>
      <vt:lpstr>如一、最短路径/距离</vt:lpstr>
      <vt:lpstr>如二，网络链接预测</vt:lpstr>
      <vt:lpstr>如二，网络链接预测</vt:lpstr>
      <vt:lpstr>幻灯片 19</vt:lpstr>
      <vt:lpstr>如一：面向公共事件的示范应用</vt:lpstr>
      <vt:lpstr>幻灯片 21</vt:lpstr>
      <vt:lpstr>幻灯片 22</vt:lpstr>
      <vt:lpstr>幻灯片 23</vt:lpstr>
      <vt:lpstr>如四：人类行为预测</vt:lpstr>
      <vt:lpstr>如四：基于微博数据的群体行为预测</vt:lpstr>
      <vt:lpstr>Acknowledgements</vt:lpstr>
      <vt:lpstr>幻灯片 27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4300</cp:revision>
  <dcterms:created xsi:type="dcterms:W3CDTF">2010-07-14T15:56:11Z</dcterms:created>
  <dcterms:modified xsi:type="dcterms:W3CDTF">2019-09-22T01:24:56Z</dcterms:modified>
</cp:coreProperties>
</file>